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0" r:id="rId7"/>
    <p:sldId id="261" r:id="rId8"/>
    <p:sldId id="262" r:id="rId9"/>
    <p:sldId id="268" r:id="rId10"/>
    <p:sldId id="263" r:id="rId11"/>
    <p:sldId id="265"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ITA" userId="7b3fa020f39161f8" providerId="LiveId" clId="{1F7D1959-3025-439A-8BC3-D180BEC5E306}"/>
    <pc:docChg chg="undo custSel addSld delSld modSld sldOrd">
      <pc:chgData name="ANITA" userId="7b3fa020f39161f8" providerId="LiveId" clId="{1F7D1959-3025-439A-8BC3-D180BEC5E306}" dt="2023-01-08T14:04:48.329" v="249" actId="113"/>
      <pc:docMkLst>
        <pc:docMk/>
      </pc:docMkLst>
      <pc:sldChg chg="modSp mod">
        <pc:chgData name="ANITA" userId="7b3fa020f39161f8" providerId="LiveId" clId="{1F7D1959-3025-439A-8BC3-D180BEC5E306}" dt="2023-01-08T14:04:38.815" v="248" actId="113"/>
        <pc:sldMkLst>
          <pc:docMk/>
          <pc:sldMk cId="259488555" sldId="256"/>
        </pc:sldMkLst>
        <pc:spChg chg="mod">
          <ac:chgData name="ANITA" userId="7b3fa020f39161f8" providerId="LiveId" clId="{1F7D1959-3025-439A-8BC3-D180BEC5E306}" dt="2023-01-08T14:04:35.715" v="247" actId="113"/>
          <ac:spMkLst>
            <pc:docMk/>
            <pc:sldMk cId="259488555" sldId="256"/>
            <ac:spMk id="2" creationId="{D69B149D-F600-31DD-6415-D8F0CBD7C278}"/>
          </ac:spMkLst>
        </pc:spChg>
        <pc:spChg chg="mod">
          <ac:chgData name="ANITA" userId="7b3fa020f39161f8" providerId="LiveId" clId="{1F7D1959-3025-439A-8BC3-D180BEC5E306}" dt="2023-01-08T14:04:38.815" v="248" actId="113"/>
          <ac:spMkLst>
            <pc:docMk/>
            <pc:sldMk cId="259488555" sldId="256"/>
            <ac:spMk id="3" creationId="{536E5524-591D-1E36-8F6F-AC34F14FDD4C}"/>
          </ac:spMkLst>
        </pc:spChg>
      </pc:sldChg>
      <pc:sldChg chg="modSp new mod">
        <pc:chgData name="ANITA" userId="7b3fa020f39161f8" providerId="LiveId" clId="{1F7D1959-3025-439A-8BC3-D180BEC5E306}" dt="2023-01-08T14:04:48.329" v="249" actId="113"/>
        <pc:sldMkLst>
          <pc:docMk/>
          <pc:sldMk cId="2573211446" sldId="257"/>
        </pc:sldMkLst>
        <pc:spChg chg="mod">
          <ac:chgData name="ANITA" userId="7b3fa020f39161f8" providerId="LiveId" clId="{1F7D1959-3025-439A-8BC3-D180BEC5E306}" dt="2023-01-08T14:04:48.329" v="249" actId="113"/>
          <ac:spMkLst>
            <pc:docMk/>
            <pc:sldMk cId="2573211446" sldId="257"/>
            <ac:spMk id="2" creationId="{B68F0684-F9CD-F4BD-1724-0327CAA3A4EF}"/>
          </ac:spMkLst>
        </pc:spChg>
        <pc:spChg chg="mod">
          <ac:chgData name="ANITA" userId="7b3fa020f39161f8" providerId="LiveId" clId="{1F7D1959-3025-439A-8BC3-D180BEC5E306}" dt="2023-01-08T12:33:16.246" v="79"/>
          <ac:spMkLst>
            <pc:docMk/>
            <pc:sldMk cId="2573211446" sldId="257"/>
            <ac:spMk id="3" creationId="{FF4B3ACC-A7E4-77DD-D3EA-34AAC20C982E}"/>
          </ac:spMkLst>
        </pc:spChg>
      </pc:sldChg>
      <pc:sldChg chg="modSp new mod">
        <pc:chgData name="ANITA" userId="7b3fa020f39161f8" providerId="LiveId" clId="{1F7D1959-3025-439A-8BC3-D180BEC5E306}" dt="2023-01-08T12:43:43.871" v="101" actId="21"/>
        <pc:sldMkLst>
          <pc:docMk/>
          <pc:sldMk cId="802185727" sldId="258"/>
        </pc:sldMkLst>
        <pc:spChg chg="mod">
          <ac:chgData name="ANITA" userId="7b3fa020f39161f8" providerId="LiveId" clId="{1F7D1959-3025-439A-8BC3-D180BEC5E306}" dt="2023-01-08T12:40:25.130" v="92" actId="113"/>
          <ac:spMkLst>
            <pc:docMk/>
            <pc:sldMk cId="802185727" sldId="258"/>
            <ac:spMk id="2" creationId="{C6F0496C-2EA9-3A0B-F8B5-0133FEC24161}"/>
          </ac:spMkLst>
        </pc:spChg>
        <pc:spChg chg="mod">
          <ac:chgData name="ANITA" userId="7b3fa020f39161f8" providerId="LiveId" clId="{1F7D1959-3025-439A-8BC3-D180BEC5E306}" dt="2023-01-08T12:43:43.871" v="101" actId="21"/>
          <ac:spMkLst>
            <pc:docMk/>
            <pc:sldMk cId="802185727" sldId="258"/>
            <ac:spMk id="3" creationId="{A68ECE05-D42F-7DB0-2C32-DDCCC4D49082}"/>
          </ac:spMkLst>
        </pc:spChg>
      </pc:sldChg>
      <pc:sldChg chg="modSp new mod ord">
        <pc:chgData name="ANITA" userId="7b3fa020f39161f8" providerId="LiveId" clId="{1F7D1959-3025-439A-8BC3-D180BEC5E306}" dt="2023-01-08T12:48:58.095" v="128" actId="113"/>
        <pc:sldMkLst>
          <pc:docMk/>
          <pc:sldMk cId="2815053841" sldId="259"/>
        </pc:sldMkLst>
        <pc:spChg chg="mod">
          <ac:chgData name="ANITA" userId="7b3fa020f39161f8" providerId="LiveId" clId="{1F7D1959-3025-439A-8BC3-D180BEC5E306}" dt="2023-01-08T12:43:52.093" v="104" actId="113"/>
          <ac:spMkLst>
            <pc:docMk/>
            <pc:sldMk cId="2815053841" sldId="259"/>
            <ac:spMk id="2" creationId="{CBF3A6ED-2FDF-DAC9-97DE-C5B9B8A6E710}"/>
          </ac:spMkLst>
        </pc:spChg>
        <pc:spChg chg="mod">
          <ac:chgData name="ANITA" userId="7b3fa020f39161f8" providerId="LiveId" clId="{1F7D1959-3025-439A-8BC3-D180BEC5E306}" dt="2023-01-08T12:48:58.095" v="128" actId="113"/>
          <ac:spMkLst>
            <pc:docMk/>
            <pc:sldMk cId="2815053841" sldId="259"/>
            <ac:spMk id="3" creationId="{719B1331-F9BF-A32A-9984-091A107B6113}"/>
          </ac:spMkLst>
        </pc:spChg>
      </pc:sldChg>
      <pc:sldChg chg="delSp modSp new mod">
        <pc:chgData name="ANITA" userId="7b3fa020f39161f8" providerId="LiveId" clId="{1F7D1959-3025-439A-8BC3-D180BEC5E306}" dt="2023-01-08T12:53:06.323" v="161" actId="113"/>
        <pc:sldMkLst>
          <pc:docMk/>
          <pc:sldMk cId="1256950250" sldId="260"/>
        </pc:sldMkLst>
        <pc:spChg chg="del">
          <ac:chgData name="ANITA" userId="7b3fa020f39161f8" providerId="LiveId" clId="{1F7D1959-3025-439A-8BC3-D180BEC5E306}" dt="2023-01-08T12:49:55.189" v="132" actId="21"/>
          <ac:spMkLst>
            <pc:docMk/>
            <pc:sldMk cId="1256950250" sldId="260"/>
            <ac:spMk id="2" creationId="{6CE1F909-F941-0371-3319-EC6B164BFA36}"/>
          </ac:spMkLst>
        </pc:spChg>
        <pc:spChg chg="mod">
          <ac:chgData name="ANITA" userId="7b3fa020f39161f8" providerId="LiveId" clId="{1F7D1959-3025-439A-8BC3-D180BEC5E306}" dt="2023-01-08T12:53:06.323" v="161" actId="113"/>
          <ac:spMkLst>
            <pc:docMk/>
            <pc:sldMk cId="1256950250" sldId="260"/>
            <ac:spMk id="3" creationId="{E086BD82-2EB0-CBCD-D685-3ED1002CB30E}"/>
          </ac:spMkLst>
        </pc:spChg>
      </pc:sldChg>
      <pc:sldChg chg="new del">
        <pc:chgData name="ANITA" userId="7b3fa020f39161f8" providerId="LiveId" clId="{1F7D1959-3025-439A-8BC3-D180BEC5E306}" dt="2023-01-08T12:49:38.505" v="131" actId="2696"/>
        <pc:sldMkLst>
          <pc:docMk/>
          <pc:sldMk cId="1905546334" sldId="261"/>
        </pc:sldMkLst>
      </pc:sldChg>
      <pc:sldChg chg="modSp new mod">
        <pc:chgData name="ANITA" userId="7b3fa020f39161f8" providerId="LiveId" clId="{1F7D1959-3025-439A-8BC3-D180BEC5E306}" dt="2023-01-08T12:58:32.809" v="172" actId="20577"/>
        <pc:sldMkLst>
          <pc:docMk/>
          <pc:sldMk cId="2972504675" sldId="261"/>
        </pc:sldMkLst>
        <pc:spChg chg="mod">
          <ac:chgData name="ANITA" userId="7b3fa020f39161f8" providerId="LiveId" clId="{1F7D1959-3025-439A-8BC3-D180BEC5E306}" dt="2023-01-08T12:58:05.810" v="164" actId="113"/>
          <ac:spMkLst>
            <pc:docMk/>
            <pc:sldMk cId="2972504675" sldId="261"/>
            <ac:spMk id="2" creationId="{D37A286E-E0B4-C843-37B3-C5D3BA23E162}"/>
          </ac:spMkLst>
        </pc:spChg>
        <pc:spChg chg="mod">
          <ac:chgData name="ANITA" userId="7b3fa020f39161f8" providerId="LiveId" clId="{1F7D1959-3025-439A-8BC3-D180BEC5E306}" dt="2023-01-08T12:58:32.809" v="172" actId="20577"/>
          <ac:spMkLst>
            <pc:docMk/>
            <pc:sldMk cId="2972504675" sldId="261"/>
            <ac:spMk id="3" creationId="{10A7DE6F-52D1-8510-205E-EF934417C089}"/>
          </ac:spMkLst>
        </pc:spChg>
      </pc:sldChg>
      <pc:sldChg chg="modSp new mod">
        <pc:chgData name="ANITA" userId="7b3fa020f39161f8" providerId="LiveId" clId="{1F7D1959-3025-439A-8BC3-D180BEC5E306}" dt="2023-01-08T14:00:43.322" v="221" actId="5793"/>
        <pc:sldMkLst>
          <pc:docMk/>
          <pc:sldMk cId="3250495734" sldId="262"/>
        </pc:sldMkLst>
        <pc:spChg chg="mod">
          <ac:chgData name="ANITA" userId="7b3fa020f39161f8" providerId="LiveId" clId="{1F7D1959-3025-439A-8BC3-D180BEC5E306}" dt="2023-01-08T12:58:56.750" v="175" actId="113"/>
          <ac:spMkLst>
            <pc:docMk/>
            <pc:sldMk cId="3250495734" sldId="262"/>
            <ac:spMk id="2" creationId="{3F21B981-2202-2734-A7A8-71C850030B90}"/>
          </ac:spMkLst>
        </pc:spChg>
        <pc:spChg chg="mod">
          <ac:chgData name="ANITA" userId="7b3fa020f39161f8" providerId="LiveId" clId="{1F7D1959-3025-439A-8BC3-D180BEC5E306}" dt="2023-01-08T14:00:43.322" v="221" actId="5793"/>
          <ac:spMkLst>
            <pc:docMk/>
            <pc:sldMk cId="3250495734" sldId="262"/>
            <ac:spMk id="3" creationId="{EB2A5562-9434-D570-5ADC-68967C419550}"/>
          </ac:spMkLst>
        </pc:spChg>
      </pc:sldChg>
      <pc:sldChg chg="modSp new mod">
        <pc:chgData name="ANITA" userId="7b3fa020f39161f8" providerId="LiveId" clId="{1F7D1959-3025-439A-8BC3-D180BEC5E306}" dt="2023-01-08T14:03:35.583" v="246" actId="14100"/>
        <pc:sldMkLst>
          <pc:docMk/>
          <pc:sldMk cId="4039005027" sldId="263"/>
        </pc:sldMkLst>
        <pc:spChg chg="mod">
          <ac:chgData name="ANITA" userId="7b3fa020f39161f8" providerId="LiveId" clId="{1F7D1959-3025-439A-8BC3-D180BEC5E306}" dt="2023-01-08T12:59:15.255" v="178" actId="113"/>
          <ac:spMkLst>
            <pc:docMk/>
            <pc:sldMk cId="4039005027" sldId="263"/>
            <ac:spMk id="2" creationId="{15AC5D00-D6DD-3BC5-DDD2-253F56768F05}"/>
          </ac:spMkLst>
        </pc:spChg>
        <pc:spChg chg="mod">
          <ac:chgData name="ANITA" userId="7b3fa020f39161f8" providerId="LiveId" clId="{1F7D1959-3025-439A-8BC3-D180BEC5E306}" dt="2023-01-08T14:03:35.583" v="246" actId="14100"/>
          <ac:spMkLst>
            <pc:docMk/>
            <pc:sldMk cId="4039005027" sldId="263"/>
            <ac:spMk id="3" creationId="{0D7A5229-2918-D1A3-2C1E-8D3318A03F79}"/>
          </ac:spMkLst>
        </pc:spChg>
      </pc:sldChg>
      <pc:sldChg chg="addSp modSp new">
        <pc:chgData name="ANITA" userId="7b3fa020f39161f8" providerId="LiveId" clId="{1F7D1959-3025-439A-8BC3-D180BEC5E306}" dt="2023-01-08T13:10:29.137" v="180" actId="931"/>
        <pc:sldMkLst>
          <pc:docMk/>
          <pc:sldMk cId="2055133141" sldId="264"/>
        </pc:sldMkLst>
        <pc:picChg chg="add mod">
          <ac:chgData name="ANITA" userId="7b3fa020f39161f8" providerId="LiveId" clId="{1F7D1959-3025-439A-8BC3-D180BEC5E306}" dt="2023-01-08T13:10:29.137" v="180" actId="931"/>
          <ac:picMkLst>
            <pc:docMk/>
            <pc:sldMk cId="2055133141" sldId="264"/>
            <ac:picMk id="3" creationId="{C7AD0ECD-7AE8-E33A-D6C1-AC1947BB2695}"/>
          </ac:picMkLst>
        </pc:picChg>
      </pc:sldChg>
      <pc:sldChg chg="addSp delSp modSp new mod">
        <pc:chgData name="ANITA" userId="7b3fa020f39161f8" providerId="LiveId" clId="{1F7D1959-3025-439A-8BC3-D180BEC5E306}" dt="2023-01-08T13:43:35.087" v="196" actId="14100"/>
        <pc:sldMkLst>
          <pc:docMk/>
          <pc:sldMk cId="849422484" sldId="265"/>
        </pc:sldMkLst>
        <pc:spChg chg="mod">
          <ac:chgData name="ANITA" userId="7b3fa020f39161f8" providerId="LiveId" clId="{1F7D1959-3025-439A-8BC3-D180BEC5E306}" dt="2023-01-08T13:39:04.703" v="193" actId="113"/>
          <ac:spMkLst>
            <pc:docMk/>
            <pc:sldMk cId="849422484" sldId="265"/>
            <ac:spMk id="2" creationId="{299FADDF-7854-98C9-C77B-520A3053F0BE}"/>
          </ac:spMkLst>
        </pc:spChg>
        <pc:spChg chg="del mod">
          <ac:chgData name="ANITA" userId="7b3fa020f39161f8" providerId="LiveId" clId="{1F7D1959-3025-439A-8BC3-D180BEC5E306}" dt="2023-01-08T13:43:30.887" v="195" actId="931"/>
          <ac:spMkLst>
            <pc:docMk/>
            <pc:sldMk cId="849422484" sldId="265"/>
            <ac:spMk id="3" creationId="{51EA7B1B-109F-97D7-60E8-E6BDDB06152F}"/>
          </ac:spMkLst>
        </pc:spChg>
        <pc:picChg chg="add mod">
          <ac:chgData name="ANITA" userId="7b3fa020f39161f8" providerId="LiveId" clId="{1F7D1959-3025-439A-8BC3-D180BEC5E306}" dt="2023-01-08T13:43:35.087" v="196" actId="14100"/>
          <ac:picMkLst>
            <pc:docMk/>
            <pc:sldMk cId="849422484" sldId="265"/>
            <ac:picMk id="5" creationId="{79200BB5-D43F-702B-80E2-561064441953}"/>
          </ac:picMkLst>
        </pc:picChg>
      </pc:sldChg>
      <pc:sldChg chg="addSp delSp modSp new mod">
        <pc:chgData name="ANITA" userId="7b3fa020f39161f8" providerId="LiveId" clId="{1F7D1959-3025-439A-8BC3-D180BEC5E306}" dt="2023-01-08T13:45:24.942" v="205" actId="14100"/>
        <pc:sldMkLst>
          <pc:docMk/>
          <pc:sldMk cId="1633812308" sldId="266"/>
        </pc:sldMkLst>
        <pc:spChg chg="mod">
          <ac:chgData name="ANITA" userId="7b3fa020f39161f8" providerId="LiveId" clId="{1F7D1959-3025-439A-8BC3-D180BEC5E306}" dt="2023-01-08T13:45:05.016" v="201" actId="20577"/>
          <ac:spMkLst>
            <pc:docMk/>
            <pc:sldMk cId="1633812308" sldId="266"/>
            <ac:spMk id="2" creationId="{6311E227-DBBB-CF2B-3451-EAEB9B32B6DB}"/>
          </ac:spMkLst>
        </pc:spChg>
        <pc:spChg chg="del">
          <ac:chgData name="ANITA" userId="7b3fa020f39161f8" providerId="LiveId" clId="{1F7D1959-3025-439A-8BC3-D180BEC5E306}" dt="2023-01-08T13:45:16.732" v="202" actId="931"/>
          <ac:spMkLst>
            <pc:docMk/>
            <pc:sldMk cId="1633812308" sldId="266"/>
            <ac:spMk id="3" creationId="{DF7B9254-1730-6391-5C28-AF2DFB69E16C}"/>
          </ac:spMkLst>
        </pc:spChg>
        <pc:picChg chg="add mod">
          <ac:chgData name="ANITA" userId="7b3fa020f39161f8" providerId="LiveId" clId="{1F7D1959-3025-439A-8BC3-D180BEC5E306}" dt="2023-01-08T13:45:24.942" v="205" actId="14100"/>
          <ac:picMkLst>
            <pc:docMk/>
            <pc:sldMk cId="1633812308" sldId="266"/>
            <ac:picMk id="5" creationId="{E447ED1F-2030-986A-306F-12C712BAC2B2}"/>
          </ac:picMkLst>
        </pc:picChg>
      </pc:sldChg>
      <pc:sldChg chg="addSp delSp modSp new mod">
        <pc:chgData name="ANITA" userId="7b3fa020f39161f8" providerId="LiveId" clId="{1F7D1959-3025-439A-8BC3-D180BEC5E306}" dt="2023-01-08T13:46:01.009" v="212" actId="14100"/>
        <pc:sldMkLst>
          <pc:docMk/>
          <pc:sldMk cId="803823762" sldId="267"/>
        </pc:sldMkLst>
        <pc:spChg chg="del">
          <ac:chgData name="ANITA" userId="7b3fa020f39161f8" providerId="LiveId" clId="{1F7D1959-3025-439A-8BC3-D180BEC5E306}" dt="2023-01-08T13:45:48.156" v="208" actId="21"/>
          <ac:spMkLst>
            <pc:docMk/>
            <pc:sldMk cId="803823762" sldId="267"/>
            <ac:spMk id="2" creationId="{A13E8E39-3C1E-7218-2511-A1ADFAD69DA0}"/>
          </ac:spMkLst>
        </pc:spChg>
        <pc:spChg chg="del">
          <ac:chgData name="ANITA" userId="7b3fa020f39161f8" providerId="LiveId" clId="{1F7D1959-3025-439A-8BC3-D180BEC5E306}" dt="2023-01-08T13:45:43.359" v="207" actId="931"/>
          <ac:spMkLst>
            <pc:docMk/>
            <pc:sldMk cId="803823762" sldId="267"/>
            <ac:spMk id="3" creationId="{B3ECD08A-D9D9-4B94-8B8C-C190A8217C7C}"/>
          </ac:spMkLst>
        </pc:spChg>
        <pc:picChg chg="add mod">
          <ac:chgData name="ANITA" userId="7b3fa020f39161f8" providerId="LiveId" clId="{1F7D1959-3025-439A-8BC3-D180BEC5E306}" dt="2023-01-08T13:46:01.009" v="212" actId="14100"/>
          <ac:picMkLst>
            <pc:docMk/>
            <pc:sldMk cId="803823762" sldId="267"/>
            <ac:picMk id="5" creationId="{71441651-1389-B51C-06A3-B52D55F9C1E1}"/>
          </ac:picMkLst>
        </pc:picChg>
      </pc:sldChg>
      <pc:sldChg chg="delSp modSp new mod">
        <pc:chgData name="ANITA" userId="7b3fa020f39161f8" providerId="LiveId" clId="{1F7D1959-3025-439A-8BC3-D180BEC5E306}" dt="2023-01-08T14:01:34.827" v="233" actId="14100"/>
        <pc:sldMkLst>
          <pc:docMk/>
          <pc:sldMk cId="676702833" sldId="268"/>
        </pc:sldMkLst>
        <pc:spChg chg="del">
          <ac:chgData name="ANITA" userId="7b3fa020f39161f8" providerId="LiveId" clId="{1F7D1959-3025-439A-8BC3-D180BEC5E306}" dt="2023-01-08T14:01:31.077" v="232" actId="21"/>
          <ac:spMkLst>
            <pc:docMk/>
            <pc:sldMk cId="676702833" sldId="268"/>
            <ac:spMk id="2" creationId="{C022C05D-954E-A357-1FF6-F6F92AD97667}"/>
          </ac:spMkLst>
        </pc:spChg>
        <pc:spChg chg="mod">
          <ac:chgData name="ANITA" userId="7b3fa020f39161f8" providerId="LiveId" clId="{1F7D1959-3025-439A-8BC3-D180BEC5E306}" dt="2023-01-08T14:01:34.827" v="233" actId="14100"/>
          <ac:spMkLst>
            <pc:docMk/>
            <pc:sldMk cId="676702833" sldId="268"/>
            <ac:spMk id="3" creationId="{C9C02D40-BF7F-846D-DCE5-96915D6EBEF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31516-1042-8693-F3F5-38E6106D5E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FC5A7F9-F2A7-690C-D85A-0AB5951678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C1304FC-BE3F-C29F-45A1-57385CB7200B}"/>
              </a:ext>
            </a:extLst>
          </p:cNvPr>
          <p:cNvSpPr>
            <a:spLocks noGrp="1"/>
          </p:cNvSpPr>
          <p:nvPr>
            <p:ph type="dt" sz="half" idx="10"/>
          </p:nvPr>
        </p:nvSpPr>
        <p:spPr/>
        <p:txBody>
          <a:bodyPr/>
          <a:lstStyle/>
          <a:p>
            <a:fld id="{AF5C4367-9A81-426B-A7D8-262843F183F2}" type="datetimeFigureOut">
              <a:rPr lang="en-IN" smtClean="0"/>
              <a:t>08-01-2023</a:t>
            </a:fld>
            <a:endParaRPr lang="en-IN"/>
          </a:p>
        </p:txBody>
      </p:sp>
      <p:sp>
        <p:nvSpPr>
          <p:cNvPr id="5" name="Footer Placeholder 4">
            <a:extLst>
              <a:ext uri="{FF2B5EF4-FFF2-40B4-BE49-F238E27FC236}">
                <a16:creationId xmlns:a16="http://schemas.microsoft.com/office/drawing/2014/main" id="{29A27BBB-817F-278D-5B62-583C95876D2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B1C0C0C-EEE1-445C-46FA-5E2C1F21BA6B}"/>
              </a:ext>
            </a:extLst>
          </p:cNvPr>
          <p:cNvSpPr>
            <a:spLocks noGrp="1"/>
          </p:cNvSpPr>
          <p:nvPr>
            <p:ph type="sldNum" sz="quarter" idx="12"/>
          </p:nvPr>
        </p:nvSpPr>
        <p:spPr/>
        <p:txBody>
          <a:bodyPr/>
          <a:lstStyle/>
          <a:p>
            <a:fld id="{C9A5EAAC-01B7-400D-B47B-5A729011B2BF}" type="slidenum">
              <a:rPr lang="en-IN" smtClean="0"/>
              <a:t>‹#›</a:t>
            </a:fld>
            <a:endParaRPr lang="en-IN"/>
          </a:p>
        </p:txBody>
      </p:sp>
    </p:spTree>
    <p:extLst>
      <p:ext uri="{BB962C8B-B14F-4D97-AF65-F5344CB8AC3E}">
        <p14:creationId xmlns:p14="http://schemas.microsoft.com/office/powerpoint/2010/main" val="1367165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57B70-D4B9-6101-87A8-7411283C438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85E058C-4177-D927-71AC-14BF7E8FF3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05A4D39-CF7D-9343-BE7F-2E8C6457263B}"/>
              </a:ext>
            </a:extLst>
          </p:cNvPr>
          <p:cNvSpPr>
            <a:spLocks noGrp="1"/>
          </p:cNvSpPr>
          <p:nvPr>
            <p:ph type="dt" sz="half" idx="10"/>
          </p:nvPr>
        </p:nvSpPr>
        <p:spPr/>
        <p:txBody>
          <a:bodyPr/>
          <a:lstStyle/>
          <a:p>
            <a:fld id="{AF5C4367-9A81-426B-A7D8-262843F183F2}" type="datetimeFigureOut">
              <a:rPr lang="en-IN" smtClean="0"/>
              <a:t>08-01-2023</a:t>
            </a:fld>
            <a:endParaRPr lang="en-IN"/>
          </a:p>
        </p:txBody>
      </p:sp>
      <p:sp>
        <p:nvSpPr>
          <p:cNvPr id="5" name="Footer Placeholder 4">
            <a:extLst>
              <a:ext uri="{FF2B5EF4-FFF2-40B4-BE49-F238E27FC236}">
                <a16:creationId xmlns:a16="http://schemas.microsoft.com/office/drawing/2014/main" id="{9666CBED-2CE2-9D26-FD6A-58B15AACD99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E0A4F14-C2DF-85BA-B33F-C782DB1B3F23}"/>
              </a:ext>
            </a:extLst>
          </p:cNvPr>
          <p:cNvSpPr>
            <a:spLocks noGrp="1"/>
          </p:cNvSpPr>
          <p:nvPr>
            <p:ph type="sldNum" sz="quarter" idx="12"/>
          </p:nvPr>
        </p:nvSpPr>
        <p:spPr/>
        <p:txBody>
          <a:bodyPr/>
          <a:lstStyle/>
          <a:p>
            <a:fld id="{C9A5EAAC-01B7-400D-B47B-5A729011B2BF}" type="slidenum">
              <a:rPr lang="en-IN" smtClean="0"/>
              <a:t>‹#›</a:t>
            </a:fld>
            <a:endParaRPr lang="en-IN"/>
          </a:p>
        </p:txBody>
      </p:sp>
    </p:spTree>
    <p:extLst>
      <p:ext uri="{BB962C8B-B14F-4D97-AF65-F5344CB8AC3E}">
        <p14:creationId xmlns:p14="http://schemas.microsoft.com/office/powerpoint/2010/main" val="240507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CCD16F-B37B-5A0A-0F99-24B00CB968E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78D0A7C-70B1-813F-1680-693E788569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1E8C394-FA89-9B6C-E750-B22CDBC4FF52}"/>
              </a:ext>
            </a:extLst>
          </p:cNvPr>
          <p:cNvSpPr>
            <a:spLocks noGrp="1"/>
          </p:cNvSpPr>
          <p:nvPr>
            <p:ph type="dt" sz="half" idx="10"/>
          </p:nvPr>
        </p:nvSpPr>
        <p:spPr/>
        <p:txBody>
          <a:bodyPr/>
          <a:lstStyle/>
          <a:p>
            <a:fld id="{AF5C4367-9A81-426B-A7D8-262843F183F2}" type="datetimeFigureOut">
              <a:rPr lang="en-IN" smtClean="0"/>
              <a:t>08-01-2023</a:t>
            </a:fld>
            <a:endParaRPr lang="en-IN"/>
          </a:p>
        </p:txBody>
      </p:sp>
      <p:sp>
        <p:nvSpPr>
          <p:cNvPr id="5" name="Footer Placeholder 4">
            <a:extLst>
              <a:ext uri="{FF2B5EF4-FFF2-40B4-BE49-F238E27FC236}">
                <a16:creationId xmlns:a16="http://schemas.microsoft.com/office/drawing/2014/main" id="{C9D9F736-3F44-F79E-C3DF-A8E1156F115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6B42136-40A8-AC90-3BB1-E142E025001B}"/>
              </a:ext>
            </a:extLst>
          </p:cNvPr>
          <p:cNvSpPr>
            <a:spLocks noGrp="1"/>
          </p:cNvSpPr>
          <p:nvPr>
            <p:ph type="sldNum" sz="quarter" idx="12"/>
          </p:nvPr>
        </p:nvSpPr>
        <p:spPr/>
        <p:txBody>
          <a:bodyPr/>
          <a:lstStyle/>
          <a:p>
            <a:fld id="{C9A5EAAC-01B7-400D-B47B-5A729011B2BF}" type="slidenum">
              <a:rPr lang="en-IN" smtClean="0"/>
              <a:t>‹#›</a:t>
            </a:fld>
            <a:endParaRPr lang="en-IN"/>
          </a:p>
        </p:txBody>
      </p:sp>
    </p:spTree>
    <p:extLst>
      <p:ext uri="{BB962C8B-B14F-4D97-AF65-F5344CB8AC3E}">
        <p14:creationId xmlns:p14="http://schemas.microsoft.com/office/powerpoint/2010/main" val="282984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0C1B3-7934-2532-6660-6A7D5E8E47E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3AE5FA9-E612-5236-4A9B-EA75320BBA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8CA1DB8-D64F-6534-28CC-BC161C5D2DA5}"/>
              </a:ext>
            </a:extLst>
          </p:cNvPr>
          <p:cNvSpPr>
            <a:spLocks noGrp="1"/>
          </p:cNvSpPr>
          <p:nvPr>
            <p:ph type="dt" sz="half" idx="10"/>
          </p:nvPr>
        </p:nvSpPr>
        <p:spPr/>
        <p:txBody>
          <a:bodyPr/>
          <a:lstStyle/>
          <a:p>
            <a:fld id="{AF5C4367-9A81-426B-A7D8-262843F183F2}" type="datetimeFigureOut">
              <a:rPr lang="en-IN" smtClean="0"/>
              <a:t>08-01-2023</a:t>
            </a:fld>
            <a:endParaRPr lang="en-IN"/>
          </a:p>
        </p:txBody>
      </p:sp>
      <p:sp>
        <p:nvSpPr>
          <p:cNvPr id="5" name="Footer Placeholder 4">
            <a:extLst>
              <a:ext uri="{FF2B5EF4-FFF2-40B4-BE49-F238E27FC236}">
                <a16:creationId xmlns:a16="http://schemas.microsoft.com/office/drawing/2014/main" id="{158C476C-EB40-0D9E-7B9A-88AB7C19843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7948D45-D45B-86A6-0862-18C8889FC6DA}"/>
              </a:ext>
            </a:extLst>
          </p:cNvPr>
          <p:cNvSpPr>
            <a:spLocks noGrp="1"/>
          </p:cNvSpPr>
          <p:nvPr>
            <p:ph type="sldNum" sz="quarter" idx="12"/>
          </p:nvPr>
        </p:nvSpPr>
        <p:spPr/>
        <p:txBody>
          <a:bodyPr/>
          <a:lstStyle/>
          <a:p>
            <a:fld id="{C9A5EAAC-01B7-400D-B47B-5A729011B2BF}" type="slidenum">
              <a:rPr lang="en-IN" smtClean="0"/>
              <a:t>‹#›</a:t>
            </a:fld>
            <a:endParaRPr lang="en-IN"/>
          </a:p>
        </p:txBody>
      </p:sp>
    </p:spTree>
    <p:extLst>
      <p:ext uri="{BB962C8B-B14F-4D97-AF65-F5344CB8AC3E}">
        <p14:creationId xmlns:p14="http://schemas.microsoft.com/office/powerpoint/2010/main" val="914711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57BA3-84A3-3E5F-5D1A-431C2CA717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C75753A-A66A-3D77-DAFE-4D90F0F6BA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7D4051-80C1-1174-AA8A-1E67B95CA20F}"/>
              </a:ext>
            </a:extLst>
          </p:cNvPr>
          <p:cNvSpPr>
            <a:spLocks noGrp="1"/>
          </p:cNvSpPr>
          <p:nvPr>
            <p:ph type="dt" sz="half" idx="10"/>
          </p:nvPr>
        </p:nvSpPr>
        <p:spPr/>
        <p:txBody>
          <a:bodyPr/>
          <a:lstStyle/>
          <a:p>
            <a:fld id="{AF5C4367-9A81-426B-A7D8-262843F183F2}" type="datetimeFigureOut">
              <a:rPr lang="en-IN" smtClean="0"/>
              <a:t>08-01-2023</a:t>
            </a:fld>
            <a:endParaRPr lang="en-IN"/>
          </a:p>
        </p:txBody>
      </p:sp>
      <p:sp>
        <p:nvSpPr>
          <p:cNvPr id="5" name="Footer Placeholder 4">
            <a:extLst>
              <a:ext uri="{FF2B5EF4-FFF2-40B4-BE49-F238E27FC236}">
                <a16:creationId xmlns:a16="http://schemas.microsoft.com/office/drawing/2014/main" id="{297B6249-23CE-B84A-C932-1B601871E40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FCDE4FC-3ED7-65F1-6AA7-1B5B6BA0C7AC}"/>
              </a:ext>
            </a:extLst>
          </p:cNvPr>
          <p:cNvSpPr>
            <a:spLocks noGrp="1"/>
          </p:cNvSpPr>
          <p:nvPr>
            <p:ph type="sldNum" sz="quarter" idx="12"/>
          </p:nvPr>
        </p:nvSpPr>
        <p:spPr/>
        <p:txBody>
          <a:bodyPr/>
          <a:lstStyle/>
          <a:p>
            <a:fld id="{C9A5EAAC-01B7-400D-B47B-5A729011B2BF}" type="slidenum">
              <a:rPr lang="en-IN" smtClean="0"/>
              <a:t>‹#›</a:t>
            </a:fld>
            <a:endParaRPr lang="en-IN"/>
          </a:p>
        </p:txBody>
      </p:sp>
    </p:spTree>
    <p:extLst>
      <p:ext uri="{BB962C8B-B14F-4D97-AF65-F5344CB8AC3E}">
        <p14:creationId xmlns:p14="http://schemas.microsoft.com/office/powerpoint/2010/main" val="3617629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E2C53-103C-C62D-700E-AFE60A3C941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DBC98B3-1A86-1DF8-698F-C7E2C89BBD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1E4017FC-10FE-AE1A-8740-6F878E85A5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502E8C5-037E-F924-F926-FDEF9997F1B5}"/>
              </a:ext>
            </a:extLst>
          </p:cNvPr>
          <p:cNvSpPr>
            <a:spLocks noGrp="1"/>
          </p:cNvSpPr>
          <p:nvPr>
            <p:ph type="dt" sz="half" idx="10"/>
          </p:nvPr>
        </p:nvSpPr>
        <p:spPr/>
        <p:txBody>
          <a:bodyPr/>
          <a:lstStyle/>
          <a:p>
            <a:fld id="{AF5C4367-9A81-426B-A7D8-262843F183F2}" type="datetimeFigureOut">
              <a:rPr lang="en-IN" smtClean="0"/>
              <a:t>08-01-2023</a:t>
            </a:fld>
            <a:endParaRPr lang="en-IN"/>
          </a:p>
        </p:txBody>
      </p:sp>
      <p:sp>
        <p:nvSpPr>
          <p:cNvPr id="6" name="Footer Placeholder 5">
            <a:extLst>
              <a:ext uri="{FF2B5EF4-FFF2-40B4-BE49-F238E27FC236}">
                <a16:creationId xmlns:a16="http://schemas.microsoft.com/office/drawing/2014/main" id="{92BDD0DB-2634-5625-033A-DED48A339EA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C16B405-7627-FBFD-EB0B-561D5C49C316}"/>
              </a:ext>
            </a:extLst>
          </p:cNvPr>
          <p:cNvSpPr>
            <a:spLocks noGrp="1"/>
          </p:cNvSpPr>
          <p:nvPr>
            <p:ph type="sldNum" sz="quarter" idx="12"/>
          </p:nvPr>
        </p:nvSpPr>
        <p:spPr/>
        <p:txBody>
          <a:bodyPr/>
          <a:lstStyle/>
          <a:p>
            <a:fld id="{C9A5EAAC-01B7-400D-B47B-5A729011B2BF}" type="slidenum">
              <a:rPr lang="en-IN" smtClean="0"/>
              <a:t>‹#›</a:t>
            </a:fld>
            <a:endParaRPr lang="en-IN"/>
          </a:p>
        </p:txBody>
      </p:sp>
    </p:spTree>
    <p:extLst>
      <p:ext uri="{BB962C8B-B14F-4D97-AF65-F5344CB8AC3E}">
        <p14:creationId xmlns:p14="http://schemas.microsoft.com/office/powerpoint/2010/main" val="3680725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616BD-37FB-4A80-09F7-CA7A62A1893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E0CA1AA-8EAA-F6F7-44A2-0E2AF007FF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C27F51-1C73-8E98-FC65-5353E9D7BE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4093D93-5219-D01A-1045-71D70DCF3C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1B8716-63CF-07EC-1D5D-82DB85058F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D2352DB2-E218-91B5-2DD8-1AE3ADB4548A}"/>
              </a:ext>
            </a:extLst>
          </p:cNvPr>
          <p:cNvSpPr>
            <a:spLocks noGrp="1"/>
          </p:cNvSpPr>
          <p:nvPr>
            <p:ph type="dt" sz="half" idx="10"/>
          </p:nvPr>
        </p:nvSpPr>
        <p:spPr/>
        <p:txBody>
          <a:bodyPr/>
          <a:lstStyle/>
          <a:p>
            <a:fld id="{AF5C4367-9A81-426B-A7D8-262843F183F2}" type="datetimeFigureOut">
              <a:rPr lang="en-IN" smtClean="0"/>
              <a:t>08-01-2023</a:t>
            </a:fld>
            <a:endParaRPr lang="en-IN"/>
          </a:p>
        </p:txBody>
      </p:sp>
      <p:sp>
        <p:nvSpPr>
          <p:cNvPr id="8" name="Footer Placeholder 7">
            <a:extLst>
              <a:ext uri="{FF2B5EF4-FFF2-40B4-BE49-F238E27FC236}">
                <a16:creationId xmlns:a16="http://schemas.microsoft.com/office/drawing/2014/main" id="{8E01A3C2-14D2-CBC7-D420-3DEA40D1A09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3977CDE-A901-8FF0-CD13-76579FCBF6A5}"/>
              </a:ext>
            </a:extLst>
          </p:cNvPr>
          <p:cNvSpPr>
            <a:spLocks noGrp="1"/>
          </p:cNvSpPr>
          <p:nvPr>
            <p:ph type="sldNum" sz="quarter" idx="12"/>
          </p:nvPr>
        </p:nvSpPr>
        <p:spPr/>
        <p:txBody>
          <a:bodyPr/>
          <a:lstStyle/>
          <a:p>
            <a:fld id="{C9A5EAAC-01B7-400D-B47B-5A729011B2BF}" type="slidenum">
              <a:rPr lang="en-IN" smtClean="0"/>
              <a:t>‹#›</a:t>
            </a:fld>
            <a:endParaRPr lang="en-IN"/>
          </a:p>
        </p:txBody>
      </p:sp>
    </p:spTree>
    <p:extLst>
      <p:ext uri="{BB962C8B-B14F-4D97-AF65-F5344CB8AC3E}">
        <p14:creationId xmlns:p14="http://schemas.microsoft.com/office/powerpoint/2010/main" val="3060438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5C13B-D885-B571-6C83-EBC4ACE54B7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4FA8F22-545F-56D0-9C9A-84189FA30294}"/>
              </a:ext>
            </a:extLst>
          </p:cNvPr>
          <p:cNvSpPr>
            <a:spLocks noGrp="1"/>
          </p:cNvSpPr>
          <p:nvPr>
            <p:ph type="dt" sz="half" idx="10"/>
          </p:nvPr>
        </p:nvSpPr>
        <p:spPr/>
        <p:txBody>
          <a:bodyPr/>
          <a:lstStyle/>
          <a:p>
            <a:fld id="{AF5C4367-9A81-426B-A7D8-262843F183F2}" type="datetimeFigureOut">
              <a:rPr lang="en-IN" smtClean="0"/>
              <a:t>08-01-2023</a:t>
            </a:fld>
            <a:endParaRPr lang="en-IN"/>
          </a:p>
        </p:txBody>
      </p:sp>
      <p:sp>
        <p:nvSpPr>
          <p:cNvPr id="4" name="Footer Placeholder 3">
            <a:extLst>
              <a:ext uri="{FF2B5EF4-FFF2-40B4-BE49-F238E27FC236}">
                <a16:creationId xmlns:a16="http://schemas.microsoft.com/office/drawing/2014/main" id="{4636D4CC-1DEE-AA8A-E84F-B8ADC93C3F6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2E0CAED-CF38-1F9B-6792-FA2A35FB81E4}"/>
              </a:ext>
            </a:extLst>
          </p:cNvPr>
          <p:cNvSpPr>
            <a:spLocks noGrp="1"/>
          </p:cNvSpPr>
          <p:nvPr>
            <p:ph type="sldNum" sz="quarter" idx="12"/>
          </p:nvPr>
        </p:nvSpPr>
        <p:spPr/>
        <p:txBody>
          <a:bodyPr/>
          <a:lstStyle/>
          <a:p>
            <a:fld id="{C9A5EAAC-01B7-400D-B47B-5A729011B2BF}" type="slidenum">
              <a:rPr lang="en-IN" smtClean="0"/>
              <a:t>‹#›</a:t>
            </a:fld>
            <a:endParaRPr lang="en-IN"/>
          </a:p>
        </p:txBody>
      </p:sp>
    </p:spTree>
    <p:extLst>
      <p:ext uri="{BB962C8B-B14F-4D97-AF65-F5344CB8AC3E}">
        <p14:creationId xmlns:p14="http://schemas.microsoft.com/office/powerpoint/2010/main" val="589328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926DD0-6FF5-800B-D1BE-4804E421E4C0}"/>
              </a:ext>
            </a:extLst>
          </p:cNvPr>
          <p:cNvSpPr>
            <a:spLocks noGrp="1"/>
          </p:cNvSpPr>
          <p:nvPr>
            <p:ph type="dt" sz="half" idx="10"/>
          </p:nvPr>
        </p:nvSpPr>
        <p:spPr/>
        <p:txBody>
          <a:bodyPr/>
          <a:lstStyle/>
          <a:p>
            <a:fld id="{AF5C4367-9A81-426B-A7D8-262843F183F2}" type="datetimeFigureOut">
              <a:rPr lang="en-IN" smtClean="0"/>
              <a:t>08-01-2023</a:t>
            </a:fld>
            <a:endParaRPr lang="en-IN"/>
          </a:p>
        </p:txBody>
      </p:sp>
      <p:sp>
        <p:nvSpPr>
          <p:cNvPr id="3" name="Footer Placeholder 2">
            <a:extLst>
              <a:ext uri="{FF2B5EF4-FFF2-40B4-BE49-F238E27FC236}">
                <a16:creationId xmlns:a16="http://schemas.microsoft.com/office/drawing/2014/main" id="{59F58C6A-1F39-7ACD-C0D3-051A1A7B6D2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F47BC402-FF5D-2F50-98A1-04C06A0CFBA2}"/>
              </a:ext>
            </a:extLst>
          </p:cNvPr>
          <p:cNvSpPr>
            <a:spLocks noGrp="1"/>
          </p:cNvSpPr>
          <p:nvPr>
            <p:ph type="sldNum" sz="quarter" idx="12"/>
          </p:nvPr>
        </p:nvSpPr>
        <p:spPr/>
        <p:txBody>
          <a:bodyPr/>
          <a:lstStyle/>
          <a:p>
            <a:fld id="{C9A5EAAC-01B7-400D-B47B-5A729011B2BF}" type="slidenum">
              <a:rPr lang="en-IN" smtClean="0"/>
              <a:t>‹#›</a:t>
            </a:fld>
            <a:endParaRPr lang="en-IN"/>
          </a:p>
        </p:txBody>
      </p:sp>
    </p:spTree>
    <p:extLst>
      <p:ext uri="{BB962C8B-B14F-4D97-AF65-F5344CB8AC3E}">
        <p14:creationId xmlns:p14="http://schemas.microsoft.com/office/powerpoint/2010/main" val="300333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354CF-DCF6-0616-A4BB-2124902949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449AE59-DEB7-022B-E2DD-EF18BA4809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09E5EE6-2EB5-5EF0-A15C-3843EA767F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FD2DF4-F00E-0E1C-0D31-F8C5A875A6AF}"/>
              </a:ext>
            </a:extLst>
          </p:cNvPr>
          <p:cNvSpPr>
            <a:spLocks noGrp="1"/>
          </p:cNvSpPr>
          <p:nvPr>
            <p:ph type="dt" sz="half" idx="10"/>
          </p:nvPr>
        </p:nvSpPr>
        <p:spPr/>
        <p:txBody>
          <a:bodyPr/>
          <a:lstStyle/>
          <a:p>
            <a:fld id="{AF5C4367-9A81-426B-A7D8-262843F183F2}" type="datetimeFigureOut">
              <a:rPr lang="en-IN" smtClean="0"/>
              <a:t>08-01-2023</a:t>
            </a:fld>
            <a:endParaRPr lang="en-IN"/>
          </a:p>
        </p:txBody>
      </p:sp>
      <p:sp>
        <p:nvSpPr>
          <p:cNvPr id="6" name="Footer Placeholder 5">
            <a:extLst>
              <a:ext uri="{FF2B5EF4-FFF2-40B4-BE49-F238E27FC236}">
                <a16:creationId xmlns:a16="http://schemas.microsoft.com/office/drawing/2014/main" id="{05151C52-248F-F584-84EA-69BC10D621D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1295BCE-DC6A-FBA8-A771-49AD28804DDD}"/>
              </a:ext>
            </a:extLst>
          </p:cNvPr>
          <p:cNvSpPr>
            <a:spLocks noGrp="1"/>
          </p:cNvSpPr>
          <p:nvPr>
            <p:ph type="sldNum" sz="quarter" idx="12"/>
          </p:nvPr>
        </p:nvSpPr>
        <p:spPr/>
        <p:txBody>
          <a:bodyPr/>
          <a:lstStyle/>
          <a:p>
            <a:fld id="{C9A5EAAC-01B7-400D-B47B-5A729011B2BF}" type="slidenum">
              <a:rPr lang="en-IN" smtClean="0"/>
              <a:t>‹#›</a:t>
            </a:fld>
            <a:endParaRPr lang="en-IN"/>
          </a:p>
        </p:txBody>
      </p:sp>
    </p:spTree>
    <p:extLst>
      <p:ext uri="{BB962C8B-B14F-4D97-AF65-F5344CB8AC3E}">
        <p14:creationId xmlns:p14="http://schemas.microsoft.com/office/powerpoint/2010/main" val="634616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C4FB5-A493-0F00-3522-B55E0DB784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2976A02-789A-0F3A-F524-B1F548E439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2BF92B86-7EF1-ECC0-6072-4422A468F0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386518-2517-5253-582A-17EAE3C84792}"/>
              </a:ext>
            </a:extLst>
          </p:cNvPr>
          <p:cNvSpPr>
            <a:spLocks noGrp="1"/>
          </p:cNvSpPr>
          <p:nvPr>
            <p:ph type="dt" sz="half" idx="10"/>
          </p:nvPr>
        </p:nvSpPr>
        <p:spPr/>
        <p:txBody>
          <a:bodyPr/>
          <a:lstStyle/>
          <a:p>
            <a:fld id="{AF5C4367-9A81-426B-A7D8-262843F183F2}" type="datetimeFigureOut">
              <a:rPr lang="en-IN" smtClean="0"/>
              <a:t>08-01-2023</a:t>
            </a:fld>
            <a:endParaRPr lang="en-IN"/>
          </a:p>
        </p:txBody>
      </p:sp>
      <p:sp>
        <p:nvSpPr>
          <p:cNvPr id="6" name="Footer Placeholder 5">
            <a:extLst>
              <a:ext uri="{FF2B5EF4-FFF2-40B4-BE49-F238E27FC236}">
                <a16:creationId xmlns:a16="http://schemas.microsoft.com/office/drawing/2014/main" id="{F11807F7-A179-8770-2872-80CF35FF440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5748C06-7DE8-49F2-4E5F-47ABCC0105A8}"/>
              </a:ext>
            </a:extLst>
          </p:cNvPr>
          <p:cNvSpPr>
            <a:spLocks noGrp="1"/>
          </p:cNvSpPr>
          <p:nvPr>
            <p:ph type="sldNum" sz="quarter" idx="12"/>
          </p:nvPr>
        </p:nvSpPr>
        <p:spPr/>
        <p:txBody>
          <a:bodyPr/>
          <a:lstStyle/>
          <a:p>
            <a:fld id="{C9A5EAAC-01B7-400D-B47B-5A729011B2BF}" type="slidenum">
              <a:rPr lang="en-IN" smtClean="0"/>
              <a:t>‹#›</a:t>
            </a:fld>
            <a:endParaRPr lang="en-IN"/>
          </a:p>
        </p:txBody>
      </p:sp>
    </p:spTree>
    <p:extLst>
      <p:ext uri="{BB962C8B-B14F-4D97-AF65-F5344CB8AC3E}">
        <p14:creationId xmlns:p14="http://schemas.microsoft.com/office/powerpoint/2010/main" val="549802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8D0757-3546-F18E-1D18-F23063EEEB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F2B89C7-ADF1-22D2-17BE-B21130909C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88F2E61-E801-4A7B-9BE9-2B6B8FE77F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5C4367-9A81-426B-A7D8-262843F183F2}" type="datetimeFigureOut">
              <a:rPr lang="en-IN" smtClean="0"/>
              <a:t>08-01-2023</a:t>
            </a:fld>
            <a:endParaRPr lang="en-IN"/>
          </a:p>
        </p:txBody>
      </p:sp>
      <p:sp>
        <p:nvSpPr>
          <p:cNvPr id="5" name="Footer Placeholder 4">
            <a:extLst>
              <a:ext uri="{FF2B5EF4-FFF2-40B4-BE49-F238E27FC236}">
                <a16:creationId xmlns:a16="http://schemas.microsoft.com/office/drawing/2014/main" id="{8A55861B-F304-EE81-FDB5-2E403E1A2D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60BD34AD-5503-4975-9F89-3FDAF4568F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A5EAAC-01B7-400D-B47B-5A729011B2BF}" type="slidenum">
              <a:rPr lang="en-IN" smtClean="0"/>
              <a:t>‹#›</a:t>
            </a:fld>
            <a:endParaRPr lang="en-IN"/>
          </a:p>
        </p:txBody>
      </p:sp>
    </p:spTree>
    <p:extLst>
      <p:ext uri="{BB962C8B-B14F-4D97-AF65-F5344CB8AC3E}">
        <p14:creationId xmlns:p14="http://schemas.microsoft.com/office/powerpoint/2010/main" val="243522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B149D-F600-31DD-6415-D8F0CBD7C278}"/>
              </a:ext>
            </a:extLst>
          </p:cNvPr>
          <p:cNvSpPr>
            <a:spLocks noGrp="1"/>
          </p:cNvSpPr>
          <p:nvPr>
            <p:ph type="ctrTitle"/>
          </p:nvPr>
        </p:nvSpPr>
        <p:spPr/>
        <p:txBody>
          <a:bodyPr/>
          <a:lstStyle/>
          <a:p>
            <a:r>
              <a:rPr lang="en-IN" b="1" dirty="0"/>
              <a:t>Introduction to Data Science</a:t>
            </a:r>
          </a:p>
        </p:txBody>
      </p:sp>
      <p:sp>
        <p:nvSpPr>
          <p:cNvPr id="3" name="Subtitle 2">
            <a:extLst>
              <a:ext uri="{FF2B5EF4-FFF2-40B4-BE49-F238E27FC236}">
                <a16:creationId xmlns:a16="http://schemas.microsoft.com/office/drawing/2014/main" id="{536E5524-591D-1E36-8F6F-AC34F14FDD4C}"/>
              </a:ext>
            </a:extLst>
          </p:cNvPr>
          <p:cNvSpPr>
            <a:spLocks noGrp="1"/>
          </p:cNvSpPr>
          <p:nvPr>
            <p:ph type="subTitle" idx="1"/>
          </p:nvPr>
        </p:nvSpPr>
        <p:spPr/>
        <p:txBody>
          <a:bodyPr>
            <a:normAutofit/>
          </a:bodyPr>
          <a:lstStyle/>
          <a:p>
            <a:r>
              <a:rPr lang="en-IN" sz="4400" b="1" dirty="0"/>
              <a:t>Unit 1</a:t>
            </a:r>
          </a:p>
          <a:p>
            <a:endParaRPr lang="en-IN" sz="4400" dirty="0"/>
          </a:p>
        </p:txBody>
      </p:sp>
    </p:spTree>
    <p:extLst>
      <p:ext uri="{BB962C8B-B14F-4D97-AF65-F5344CB8AC3E}">
        <p14:creationId xmlns:p14="http://schemas.microsoft.com/office/powerpoint/2010/main" val="259488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C5D00-D6DD-3BC5-DDD2-253F56768F05}"/>
              </a:ext>
            </a:extLst>
          </p:cNvPr>
          <p:cNvSpPr>
            <a:spLocks noGrp="1"/>
          </p:cNvSpPr>
          <p:nvPr>
            <p:ph type="title"/>
          </p:nvPr>
        </p:nvSpPr>
        <p:spPr/>
        <p:txBody>
          <a:bodyPr/>
          <a:lstStyle/>
          <a:p>
            <a:r>
              <a:rPr lang="en-IN" b="1" dirty="0"/>
              <a:t>Schema on read ecosystem:</a:t>
            </a:r>
          </a:p>
        </p:txBody>
      </p:sp>
      <p:sp>
        <p:nvSpPr>
          <p:cNvPr id="3" name="Content Placeholder 2">
            <a:extLst>
              <a:ext uri="{FF2B5EF4-FFF2-40B4-BE49-F238E27FC236}">
                <a16:creationId xmlns:a16="http://schemas.microsoft.com/office/drawing/2014/main" id="{0D7A5229-2918-D1A3-2C1E-8D3318A03F79}"/>
              </a:ext>
            </a:extLst>
          </p:cNvPr>
          <p:cNvSpPr>
            <a:spLocks noGrp="1"/>
          </p:cNvSpPr>
          <p:nvPr>
            <p:ph idx="1"/>
          </p:nvPr>
        </p:nvSpPr>
        <p:spPr>
          <a:xfrm>
            <a:off x="838200" y="1552575"/>
            <a:ext cx="10515600" cy="4624387"/>
          </a:xfrm>
        </p:spPr>
        <p:txBody>
          <a:bodyPr>
            <a:normAutofit fontScale="92500" lnSpcReduction="10000"/>
          </a:bodyPr>
          <a:lstStyle/>
          <a:p>
            <a:r>
              <a:rPr lang="en-US" dirty="0"/>
              <a:t>Schema on read ecosystem does not need schema, without this you can load the data into the database.</a:t>
            </a:r>
          </a:p>
          <a:p>
            <a:r>
              <a:rPr lang="en-US" dirty="0"/>
              <a:t>It has the capabilities to store the structure, semi-structure, unstructured data and it has potential to apply most of the flexibilities when we request the query during the execution.</a:t>
            </a:r>
          </a:p>
          <a:p>
            <a:r>
              <a:rPr lang="en-US" dirty="0"/>
              <a:t>Schema on read generate the fresh and new data and increase the speed of data generation as well as reduce the cycle time of data availability of actionable information.</a:t>
            </a:r>
          </a:p>
          <a:p>
            <a:r>
              <a:rPr lang="en-US" dirty="0"/>
              <a:t>These types of ecosystem that means schema on read and schema on write are very useful and essential for data scientist and engineering personal for better understanding about data preparation, modeling, development, and deployment of data into the production.</a:t>
            </a:r>
            <a:endParaRPr lang="en-IN" dirty="0"/>
          </a:p>
        </p:txBody>
      </p:sp>
    </p:spTree>
    <p:extLst>
      <p:ext uri="{BB962C8B-B14F-4D97-AF65-F5344CB8AC3E}">
        <p14:creationId xmlns:p14="http://schemas.microsoft.com/office/powerpoint/2010/main" val="4039005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FADDF-7854-98C9-C77B-520A3053F0BE}"/>
              </a:ext>
            </a:extLst>
          </p:cNvPr>
          <p:cNvSpPr>
            <a:spLocks noGrp="1"/>
          </p:cNvSpPr>
          <p:nvPr>
            <p:ph type="title"/>
          </p:nvPr>
        </p:nvSpPr>
        <p:spPr/>
        <p:txBody>
          <a:bodyPr/>
          <a:lstStyle/>
          <a:p>
            <a:r>
              <a:rPr lang="en-IN" b="1" dirty="0"/>
              <a:t>Data Lake</a:t>
            </a:r>
          </a:p>
        </p:txBody>
      </p:sp>
      <p:pic>
        <p:nvPicPr>
          <p:cNvPr id="5" name="Content Placeholder 4">
            <a:extLst>
              <a:ext uri="{FF2B5EF4-FFF2-40B4-BE49-F238E27FC236}">
                <a16:creationId xmlns:a16="http://schemas.microsoft.com/office/drawing/2014/main" id="{79200BB5-D43F-702B-80E2-56106444195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78131" y="1943101"/>
            <a:ext cx="4635738" cy="3664826"/>
          </a:xfrm>
        </p:spPr>
      </p:pic>
    </p:spTree>
    <p:extLst>
      <p:ext uri="{BB962C8B-B14F-4D97-AF65-F5344CB8AC3E}">
        <p14:creationId xmlns:p14="http://schemas.microsoft.com/office/powerpoint/2010/main" val="849422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1E227-DBBB-CF2B-3451-EAEB9B32B6DB}"/>
              </a:ext>
            </a:extLst>
          </p:cNvPr>
          <p:cNvSpPr>
            <a:spLocks noGrp="1"/>
          </p:cNvSpPr>
          <p:nvPr>
            <p:ph type="title"/>
          </p:nvPr>
        </p:nvSpPr>
        <p:spPr/>
        <p:txBody>
          <a:bodyPr/>
          <a:lstStyle/>
          <a:p>
            <a:r>
              <a:rPr lang="en-US" dirty="0"/>
              <a:t>Difference between data warehouse and data lake:</a:t>
            </a:r>
            <a:endParaRPr lang="en-IN" dirty="0"/>
          </a:p>
        </p:txBody>
      </p:sp>
      <p:pic>
        <p:nvPicPr>
          <p:cNvPr id="5" name="Content Placeholder 4">
            <a:extLst>
              <a:ext uri="{FF2B5EF4-FFF2-40B4-BE49-F238E27FC236}">
                <a16:creationId xmlns:a16="http://schemas.microsoft.com/office/drawing/2014/main" id="{E447ED1F-2030-986A-306F-12C712BAC2B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1675" y="1825625"/>
            <a:ext cx="8410575" cy="4667250"/>
          </a:xfrm>
        </p:spPr>
      </p:pic>
    </p:spTree>
    <p:extLst>
      <p:ext uri="{BB962C8B-B14F-4D97-AF65-F5344CB8AC3E}">
        <p14:creationId xmlns:p14="http://schemas.microsoft.com/office/powerpoint/2010/main" val="1633812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1441651-1389-B51C-06A3-B52D55F9C1E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57249" y="419100"/>
            <a:ext cx="10372725" cy="6191250"/>
          </a:xfrm>
        </p:spPr>
      </p:pic>
    </p:spTree>
    <p:extLst>
      <p:ext uri="{BB962C8B-B14F-4D97-AF65-F5344CB8AC3E}">
        <p14:creationId xmlns:p14="http://schemas.microsoft.com/office/powerpoint/2010/main" val="803823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F0684-F9CD-F4BD-1724-0327CAA3A4EF}"/>
              </a:ext>
            </a:extLst>
          </p:cNvPr>
          <p:cNvSpPr>
            <a:spLocks noGrp="1"/>
          </p:cNvSpPr>
          <p:nvPr>
            <p:ph type="title"/>
          </p:nvPr>
        </p:nvSpPr>
        <p:spPr/>
        <p:txBody>
          <a:bodyPr/>
          <a:lstStyle/>
          <a:p>
            <a:r>
              <a:rPr lang="en-IN" b="1" dirty="0"/>
              <a:t>What is Data Science</a:t>
            </a:r>
          </a:p>
        </p:txBody>
      </p:sp>
      <p:sp>
        <p:nvSpPr>
          <p:cNvPr id="3" name="Content Placeholder 2">
            <a:extLst>
              <a:ext uri="{FF2B5EF4-FFF2-40B4-BE49-F238E27FC236}">
                <a16:creationId xmlns:a16="http://schemas.microsoft.com/office/drawing/2014/main" id="{FF4B3ACC-A7E4-77DD-D3EA-34AAC20C982E}"/>
              </a:ext>
            </a:extLst>
          </p:cNvPr>
          <p:cNvSpPr>
            <a:spLocks noGrp="1"/>
          </p:cNvSpPr>
          <p:nvPr>
            <p:ph idx="1"/>
          </p:nvPr>
        </p:nvSpPr>
        <p:spPr/>
        <p:txBody>
          <a:bodyPr/>
          <a:lstStyle/>
          <a:p>
            <a:r>
              <a:rPr lang="en-US" b="0" i="0" dirty="0">
                <a:solidFill>
                  <a:srgbClr val="333333"/>
                </a:solidFill>
                <a:effectLst/>
                <a:latin typeface="AmazonEmber"/>
              </a:rPr>
              <a:t>Data science is the study of data to extract meaningful insights for business. It is a multidisciplinary approach that combines principles and practices from the fields of mathematics, statistics, artificial intelligence, and computer engineering to analyze large amounts of data. This analysis helps data scientists to ask and answer questions like what happened, why it happened, what will happen, and what can be done with the results.</a:t>
            </a:r>
            <a:endParaRPr lang="en-IN" dirty="0"/>
          </a:p>
        </p:txBody>
      </p:sp>
    </p:spTree>
    <p:extLst>
      <p:ext uri="{BB962C8B-B14F-4D97-AF65-F5344CB8AC3E}">
        <p14:creationId xmlns:p14="http://schemas.microsoft.com/office/powerpoint/2010/main" val="2573211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AD0ECD-7AE8-E33A-D6C1-AC1947BB26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1276" y="0"/>
            <a:ext cx="9649447" cy="6858000"/>
          </a:xfrm>
          <a:prstGeom prst="rect">
            <a:avLst/>
          </a:prstGeom>
        </p:spPr>
      </p:pic>
    </p:spTree>
    <p:extLst>
      <p:ext uri="{BB962C8B-B14F-4D97-AF65-F5344CB8AC3E}">
        <p14:creationId xmlns:p14="http://schemas.microsoft.com/office/powerpoint/2010/main" val="2055133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0496C-2EA9-3A0B-F8B5-0133FEC24161}"/>
              </a:ext>
            </a:extLst>
          </p:cNvPr>
          <p:cNvSpPr>
            <a:spLocks noGrp="1"/>
          </p:cNvSpPr>
          <p:nvPr>
            <p:ph type="title"/>
          </p:nvPr>
        </p:nvSpPr>
        <p:spPr/>
        <p:txBody>
          <a:bodyPr/>
          <a:lstStyle/>
          <a:p>
            <a:r>
              <a:rPr lang="en-IN" b="1" dirty="0"/>
              <a:t>DATA SCIENCE TECHNOLOGY STACK</a:t>
            </a:r>
          </a:p>
        </p:txBody>
      </p:sp>
      <p:sp>
        <p:nvSpPr>
          <p:cNvPr id="3" name="Content Placeholder 2">
            <a:extLst>
              <a:ext uri="{FF2B5EF4-FFF2-40B4-BE49-F238E27FC236}">
                <a16:creationId xmlns:a16="http://schemas.microsoft.com/office/drawing/2014/main" id="{A68ECE05-D42F-7DB0-2C32-DDCCC4D49082}"/>
              </a:ext>
            </a:extLst>
          </p:cNvPr>
          <p:cNvSpPr>
            <a:spLocks noGrp="1"/>
          </p:cNvSpPr>
          <p:nvPr>
            <p:ph idx="1"/>
          </p:nvPr>
        </p:nvSpPr>
        <p:spPr/>
        <p:txBody>
          <a:bodyPr/>
          <a:lstStyle/>
          <a:p>
            <a:pPr marL="0" indent="0">
              <a:buNone/>
            </a:pPr>
            <a:r>
              <a:rPr lang="en-US" b="1" u="sng" dirty="0"/>
              <a:t>RAPID INFORMATION FACTORY (RIF) ECOSYSTEM</a:t>
            </a:r>
          </a:p>
          <a:p>
            <a:pPr marL="0" indent="0">
              <a:buNone/>
            </a:pPr>
            <a:r>
              <a:rPr lang="en-US" dirty="0"/>
              <a:t>Rapid Information Factory (RIF) System is a technique and tool which is used for processing the data in the development. The Rapid Information Factory is a massive parallel data processing platform capable of processing theoretical unlimited size data sets.</a:t>
            </a:r>
          </a:p>
          <a:p>
            <a:pPr marL="0" indent="0">
              <a:buNone/>
            </a:pPr>
            <a:endParaRPr lang="en-US" dirty="0"/>
          </a:p>
        </p:txBody>
      </p:sp>
    </p:spTree>
    <p:extLst>
      <p:ext uri="{BB962C8B-B14F-4D97-AF65-F5344CB8AC3E}">
        <p14:creationId xmlns:p14="http://schemas.microsoft.com/office/powerpoint/2010/main" val="802185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3A6ED-2FDF-DAC9-97DE-C5B9B8A6E710}"/>
              </a:ext>
            </a:extLst>
          </p:cNvPr>
          <p:cNvSpPr>
            <a:spLocks noGrp="1"/>
          </p:cNvSpPr>
          <p:nvPr>
            <p:ph type="title"/>
          </p:nvPr>
        </p:nvSpPr>
        <p:spPr/>
        <p:txBody>
          <a:bodyPr>
            <a:normAutofit fontScale="90000"/>
          </a:bodyPr>
          <a:lstStyle/>
          <a:p>
            <a:r>
              <a:rPr lang="en-US" b="1" dirty="0"/>
              <a:t>The Rapid Information Factory (RIF) platform supports five high-level layers:</a:t>
            </a:r>
            <a:br>
              <a:rPr lang="en-IN" dirty="0"/>
            </a:br>
            <a:endParaRPr lang="en-IN" dirty="0"/>
          </a:p>
        </p:txBody>
      </p:sp>
      <p:sp>
        <p:nvSpPr>
          <p:cNvPr id="3" name="Content Placeholder 2">
            <a:extLst>
              <a:ext uri="{FF2B5EF4-FFF2-40B4-BE49-F238E27FC236}">
                <a16:creationId xmlns:a16="http://schemas.microsoft.com/office/drawing/2014/main" id="{719B1331-F9BF-A32A-9984-091A107B6113}"/>
              </a:ext>
            </a:extLst>
          </p:cNvPr>
          <p:cNvSpPr>
            <a:spLocks noGrp="1"/>
          </p:cNvSpPr>
          <p:nvPr>
            <p:ph idx="1"/>
          </p:nvPr>
        </p:nvSpPr>
        <p:spPr/>
        <p:txBody>
          <a:bodyPr>
            <a:normAutofit fontScale="92500"/>
          </a:bodyPr>
          <a:lstStyle/>
          <a:p>
            <a:r>
              <a:rPr lang="en-US" b="1" dirty="0"/>
              <a:t>Functional Layer: </a:t>
            </a:r>
            <a:r>
              <a:rPr lang="en-US" dirty="0"/>
              <a:t>The functional layer is the core processing capability of the factory. Core functional data processing methodology is the </a:t>
            </a:r>
            <a:r>
              <a:rPr lang="en-US" b="1" dirty="0"/>
              <a:t>R-A-P-T-O- R</a:t>
            </a:r>
            <a:r>
              <a:rPr lang="en-US" dirty="0"/>
              <a:t> framework. </a:t>
            </a:r>
          </a:p>
          <a:p>
            <a:r>
              <a:rPr lang="en-US" dirty="0"/>
              <a:t> </a:t>
            </a:r>
            <a:r>
              <a:rPr lang="en-US" b="1" dirty="0"/>
              <a:t>Retrieve Super Step</a:t>
            </a:r>
            <a:r>
              <a:rPr lang="en-US" dirty="0"/>
              <a:t>. The retrieve super step supports the interaction between external data sources and the factory. </a:t>
            </a:r>
          </a:p>
          <a:p>
            <a:r>
              <a:rPr lang="en-US" b="1" dirty="0"/>
              <a:t>Assess Super Step</a:t>
            </a:r>
            <a:r>
              <a:rPr lang="en-US" dirty="0"/>
              <a:t>. The assess super step supports the data quality clean-up in the factory.</a:t>
            </a:r>
          </a:p>
          <a:p>
            <a:r>
              <a:rPr lang="en-US" dirty="0"/>
              <a:t> </a:t>
            </a:r>
            <a:r>
              <a:rPr lang="en-US" b="1" dirty="0"/>
              <a:t>Process Super Step</a:t>
            </a:r>
            <a:r>
              <a:rPr lang="en-US" dirty="0"/>
              <a:t>. The process super step converts data into data vault. </a:t>
            </a:r>
          </a:p>
          <a:p>
            <a:r>
              <a:rPr lang="en-US" dirty="0"/>
              <a:t> </a:t>
            </a:r>
            <a:r>
              <a:rPr lang="en-US" b="1" dirty="0"/>
              <a:t>Transform Super Step</a:t>
            </a:r>
            <a:r>
              <a:rPr lang="en-US" dirty="0"/>
              <a:t>. The transform super step converts data vault via sun modeling into dimensional modeling to form a data warehouse.</a:t>
            </a:r>
            <a:endParaRPr lang="en-IN" dirty="0"/>
          </a:p>
        </p:txBody>
      </p:sp>
    </p:spTree>
    <p:extLst>
      <p:ext uri="{BB962C8B-B14F-4D97-AF65-F5344CB8AC3E}">
        <p14:creationId xmlns:p14="http://schemas.microsoft.com/office/powerpoint/2010/main" val="2815053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86BD82-2EB0-CBCD-D685-3ED1002CB30E}"/>
              </a:ext>
            </a:extLst>
          </p:cNvPr>
          <p:cNvSpPr>
            <a:spLocks noGrp="1"/>
          </p:cNvSpPr>
          <p:nvPr>
            <p:ph idx="1"/>
          </p:nvPr>
        </p:nvSpPr>
        <p:spPr>
          <a:xfrm>
            <a:off x="838200" y="495300"/>
            <a:ext cx="10515600" cy="5681663"/>
          </a:xfrm>
        </p:spPr>
        <p:txBody>
          <a:bodyPr/>
          <a:lstStyle/>
          <a:p>
            <a:r>
              <a:rPr lang="en-US" b="1" dirty="0"/>
              <a:t>Organize Super Step</a:t>
            </a:r>
            <a:r>
              <a:rPr lang="en-US" dirty="0"/>
              <a:t>. The organize super step sub-divides the data warehouse into data marts. </a:t>
            </a:r>
          </a:p>
          <a:p>
            <a:r>
              <a:rPr lang="en-US" b="1" dirty="0"/>
              <a:t>Report Super Step</a:t>
            </a:r>
            <a:r>
              <a:rPr lang="en-US" dirty="0"/>
              <a:t>. The report super step is the Virtualization capacity of the factory.</a:t>
            </a:r>
          </a:p>
          <a:p>
            <a:pPr marL="0" indent="0">
              <a:buNone/>
            </a:pPr>
            <a:endParaRPr lang="en-US" dirty="0"/>
          </a:p>
          <a:p>
            <a:r>
              <a:rPr lang="en-IN" b="1" dirty="0"/>
              <a:t>Business Layer:</a:t>
            </a:r>
          </a:p>
          <a:p>
            <a:r>
              <a:rPr lang="en-US" b="1" dirty="0"/>
              <a:t>Utility Layer.</a:t>
            </a:r>
            <a:endParaRPr lang="en-IN" b="1" dirty="0"/>
          </a:p>
          <a:p>
            <a:r>
              <a:rPr lang="en-US" b="1" dirty="0"/>
              <a:t>Operational Management Layer.</a:t>
            </a:r>
          </a:p>
          <a:p>
            <a:r>
              <a:rPr lang="en-US" b="1" dirty="0"/>
              <a:t>Audit, Balance and Control Layer.</a:t>
            </a:r>
          </a:p>
        </p:txBody>
      </p:sp>
    </p:spTree>
    <p:extLst>
      <p:ext uri="{BB962C8B-B14F-4D97-AF65-F5344CB8AC3E}">
        <p14:creationId xmlns:p14="http://schemas.microsoft.com/office/powerpoint/2010/main" val="1256950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286E-E0B4-C843-37B3-C5D3BA23E162}"/>
              </a:ext>
            </a:extLst>
          </p:cNvPr>
          <p:cNvSpPr>
            <a:spLocks noGrp="1"/>
          </p:cNvSpPr>
          <p:nvPr>
            <p:ph type="title"/>
          </p:nvPr>
        </p:nvSpPr>
        <p:spPr/>
        <p:txBody>
          <a:bodyPr/>
          <a:lstStyle/>
          <a:p>
            <a:r>
              <a:rPr lang="en-IN" b="1" dirty="0"/>
              <a:t>Data Science Storage Tools:</a:t>
            </a:r>
          </a:p>
        </p:txBody>
      </p:sp>
      <p:sp>
        <p:nvSpPr>
          <p:cNvPr id="3" name="Content Placeholder 2">
            <a:extLst>
              <a:ext uri="{FF2B5EF4-FFF2-40B4-BE49-F238E27FC236}">
                <a16:creationId xmlns:a16="http://schemas.microsoft.com/office/drawing/2014/main" id="{10A7DE6F-52D1-8510-205E-EF934417C089}"/>
              </a:ext>
            </a:extLst>
          </p:cNvPr>
          <p:cNvSpPr>
            <a:spLocks noGrp="1"/>
          </p:cNvSpPr>
          <p:nvPr>
            <p:ph idx="1"/>
          </p:nvPr>
        </p:nvSpPr>
        <p:spPr/>
        <p:txBody>
          <a:bodyPr/>
          <a:lstStyle/>
          <a:p>
            <a:r>
              <a:rPr lang="en-US" dirty="0"/>
              <a:t>Data Science ecosystem has a bunch of series of tools which are used to build your solution. By using this tools and techniques you will get rapid information in advanced for its better capability and new development will occur each day.</a:t>
            </a:r>
          </a:p>
          <a:p>
            <a:r>
              <a:rPr lang="en-US" dirty="0"/>
              <a:t>There are two basic data processing tools to perform the practical of data science as given below:</a:t>
            </a:r>
            <a:endParaRPr lang="en-IN" dirty="0"/>
          </a:p>
        </p:txBody>
      </p:sp>
    </p:spTree>
    <p:extLst>
      <p:ext uri="{BB962C8B-B14F-4D97-AF65-F5344CB8AC3E}">
        <p14:creationId xmlns:p14="http://schemas.microsoft.com/office/powerpoint/2010/main" val="2972504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1B981-2202-2734-A7A8-71C850030B90}"/>
              </a:ext>
            </a:extLst>
          </p:cNvPr>
          <p:cNvSpPr>
            <a:spLocks noGrp="1"/>
          </p:cNvSpPr>
          <p:nvPr>
            <p:ph type="title"/>
          </p:nvPr>
        </p:nvSpPr>
        <p:spPr/>
        <p:txBody>
          <a:bodyPr/>
          <a:lstStyle/>
          <a:p>
            <a:r>
              <a:rPr lang="en-IN" b="1" dirty="0"/>
              <a:t>Schema on write ecosystem:</a:t>
            </a:r>
          </a:p>
        </p:txBody>
      </p:sp>
      <p:sp>
        <p:nvSpPr>
          <p:cNvPr id="3" name="Content Placeholder 2">
            <a:extLst>
              <a:ext uri="{FF2B5EF4-FFF2-40B4-BE49-F238E27FC236}">
                <a16:creationId xmlns:a16="http://schemas.microsoft.com/office/drawing/2014/main" id="{EB2A5562-9434-D570-5ADC-68967C419550}"/>
              </a:ext>
            </a:extLst>
          </p:cNvPr>
          <p:cNvSpPr>
            <a:spLocks noGrp="1"/>
          </p:cNvSpPr>
          <p:nvPr>
            <p:ph idx="1"/>
          </p:nvPr>
        </p:nvSpPr>
        <p:spPr/>
        <p:txBody>
          <a:bodyPr/>
          <a:lstStyle/>
          <a:p>
            <a:r>
              <a:rPr lang="en-US" dirty="0"/>
              <a:t>Traditional Relational Database Management System requires a schema before loading the data.</a:t>
            </a:r>
          </a:p>
          <a:p>
            <a:r>
              <a:rPr lang="en-US" dirty="0"/>
              <a:t>Schema is a single structure which represents logical view of entire database. It represents how the data is organized and related between them.</a:t>
            </a:r>
          </a:p>
          <a:p>
            <a:r>
              <a:rPr lang="en-US" dirty="0"/>
              <a:t>To Retrieve the data from the relational database system, you need to run the specific structure query language to perform these tasks.</a:t>
            </a:r>
          </a:p>
          <a:p>
            <a:r>
              <a:rPr lang="en-US" dirty="0"/>
              <a:t>It stores a dense of data and all the data are stored into the datastore and schema on write widely use methodology to store the dense data.</a:t>
            </a:r>
          </a:p>
          <a:p>
            <a:pPr marL="0" indent="0">
              <a:buNone/>
            </a:pPr>
            <a:endParaRPr lang="en-IN" dirty="0"/>
          </a:p>
        </p:txBody>
      </p:sp>
    </p:spTree>
    <p:extLst>
      <p:ext uri="{BB962C8B-B14F-4D97-AF65-F5344CB8AC3E}">
        <p14:creationId xmlns:p14="http://schemas.microsoft.com/office/powerpoint/2010/main" val="3250495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C02D40-BF7F-846D-DCE5-96915D6EBEFA}"/>
              </a:ext>
            </a:extLst>
          </p:cNvPr>
          <p:cNvSpPr>
            <a:spLocks noGrp="1"/>
          </p:cNvSpPr>
          <p:nvPr>
            <p:ph idx="1"/>
          </p:nvPr>
        </p:nvSpPr>
        <p:spPr>
          <a:xfrm>
            <a:off x="838200" y="552450"/>
            <a:ext cx="10515600" cy="5624513"/>
          </a:xfrm>
        </p:spPr>
        <p:txBody>
          <a:bodyPr/>
          <a:lstStyle/>
          <a:p>
            <a:r>
              <a:rPr lang="en-US" dirty="0"/>
              <a:t>Schema on write schemas are build with the purpose which makes them change and maintain the data into the database.</a:t>
            </a:r>
          </a:p>
          <a:p>
            <a:r>
              <a:rPr lang="en-US" dirty="0"/>
              <a:t>When there is a lot of raw data which are available for the processing, during, some of the data are lost and it makes them weak for future analysis.</a:t>
            </a:r>
          </a:p>
          <a:p>
            <a:r>
              <a:rPr lang="en-US" dirty="0"/>
              <a:t>If some important data are not stored into the database then you cannot process the data for further data analysis</a:t>
            </a:r>
            <a:endParaRPr lang="en-IN" dirty="0"/>
          </a:p>
        </p:txBody>
      </p:sp>
    </p:spTree>
    <p:extLst>
      <p:ext uri="{BB962C8B-B14F-4D97-AF65-F5344CB8AC3E}">
        <p14:creationId xmlns:p14="http://schemas.microsoft.com/office/powerpoint/2010/main" val="676702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679</Words>
  <Application>Microsoft Office PowerPoint</Application>
  <PresentationFormat>Widescreen</PresentationFormat>
  <Paragraphs>38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AmazonEmber</vt:lpstr>
      <vt:lpstr>Arial</vt:lpstr>
      <vt:lpstr>Calibri</vt:lpstr>
      <vt:lpstr>Calibri Light</vt:lpstr>
      <vt:lpstr>Office Theme</vt:lpstr>
      <vt:lpstr>Introduction to Data Science</vt:lpstr>
      <vt:lpstr>What is Data Science</vt:lpstr>
      <vt:lpstr>PowerPoint Presentation</vt:lpstr>
      <vt:lpstr>DATA SCIENCE TECHNOLOGY STACK</vt:lpstr>
      <vt:lpstr>The Rapid Information Factory (RIF) platform supports five high-level layers: </vt:lpstr>
      <vt:lpstr>PowerPoint Presentation</vt:lpstr>
      <vt:lpstr>Data Science Storage Tools:</vt:lpstr>
      <vt:lpstr>Schema on write ecosystem:</vt:lpstr>
      <vt:lpstr>PowerPoint Presentation</vt:lpstr>
      <vt:lpstr>Schema on read ecosystem:</vt:lpstr>
      <vt:lpstr>Data Lake</vt:lpstr>
      <vt:lpstr>Difference between data warehouse and data lake: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ANITA</dc:creator>
  <cp:lastModifiedBy>ANITA</cp:lastModifiedBy>
  <cp:revision>2</cp:revision>
  <dcterms:created xsi:type="dcterms:W3CDTF">2023-01-08T12:30:07Z</dcterms:created>
  <dcterms:modified xsi:type="dcterms:W3CDTF">2023-01-08T14:08:55Z</dcterms:modified>
</cp:coreProperties>
</file>